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Proxima Nova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.fntdata"/><Relationship Id="rId11" Type="http://schemas.openxmlformats.org/officeDocument/2006/relationships/slide" Target="slides/slide5.xml"/><Relationship Id="rId22" Type="http://schemas.openxmlformats.org/officeDocument/2006/relationships/font" Target="fonts/ProximaNova-boldItalic.fntdata"/><Relationship Id="rId10" Type="http://schemas.openxmlformats.org/officeDocument/2006/relationships/slide" Target="slides/slide4.xml"/><Relationship Id="rId21" Type="http://schemas.openxmlformats.org/officeDocument/2006/relationships/font" Target="fonts/ProximaNova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ProximaNova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3959207a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3959207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4400e736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4400e73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4" y="572688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Exthand</a:t>
            </a:r>
            <a:endParaRPr sz="60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667675" y="2396882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D.Veno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G.B.Swarna Lakshmi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D.Thamarai Selvam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J.Jeyasri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Rethanya</a:t>
            </a:r>
            <a:endParaRPr/>
          </a:p>
        </p:txBody>
      </p:sp>
      <p:cxnSp>
        <p:nvCxnSpPr>
          <p:cNvPr id="107" name="Google Shape;107;p25"/>
          <p:cNvCxnSpPr/>
          <p:nvPr/>
        </p:nvCxnSpPr>
        <p:spPr>
          <a:xfrm flipH="1" rot="10800000">
            <a:off x="667675" y="2161188"/>
            <a:ext cx="1504200" cy="18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Programming Side </a:t>
            </a:r>
            <a:endParaRPr b="1"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" sz="2400"/>
              <a:t>Python (Front-End)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" sz="2400"/>
              <a:t>C++ and python (Back-End)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200" name="Google Shape;200;p35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We Believe that our application will sure be helpful for those who need a helping hand at immediate needs.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/>
          <p:nvPr>
            <p:ph idx="4294967295" type="title"/>
          </p:nvPr>
        </p:nvSpPr>
        <p:spPr>
          <a:xfrm>
            <a:off x="311700" y="709050"/>
            <a:ext cx="40968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will we do next?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Got idea ! </a:t>
            </a:r>
            <a:endParaRPr sz="1800">
              <a:solidFill>
                <a:schemeClr val="accent3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&lt; Build It - Test It - Repeat &gt;</a:t>
            </a:r>
            <a:endParaRPr sz="3600"/>
          </a:p>
        </p:txBody>
      </p:sp>
      <p:pic>
        <p:nvPicPr>
          <p:cNvPr id="206" name="Google Shape;20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2100" y="385356"/>
            <a:ext cx="4019500" cy="4290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Why I chose this area</a:t>
            </a:r>
            <a:endParaRPr sz="3600"/>
          </a:p>
        </p:txBody>
      </p:sp>
      <p:sp>
        <p:nvSpPr>
          <p:cNvPr id="113" name="Google Shape;113;p26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Dynamic changes in “</a:t>
            </a:r>
            <a:r>
              <a:rPr lang="en" sz="2400"/>
              <a:t>fuel price” let people confused about calculated Driving.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It's irritating when no one is to lend you a helping hand - “when needed”.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Not everyone wants a cab or even an Auto just for a single person.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 or challenge</a:t>
            </a:r>
            <a:endParaRPr/>
          </a:p>
        </p:txBody>
      </p:sp>
      <p:sp>
        <p:nvSpPr>
          <p:cNvPr id="119" name="Google Shape;119;p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No iDea !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 txBox="1"/>
          <p:nvPr>
            <p:ph type="title"/>
          </p:nvPr>
        </p:nvSpPr>
        <p:spPr>
          <a:xfrm>
            <a:off x="521650" y="290550"/>
            <a:ext cx="7861500" cy="42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The hypothesis</a:t>
            </a:r>
            <a:r>
              <a:rPr b="1" lang="en" sz="2000"/>
              <a:t> (or prediction)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People will often opt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for a lift in situations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where vehicles won’t stop,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But, will it change when “it’s Paid” ?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Petrol Station delivers Petrol/Diesel right at Your     FootStep !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Who hates it ?!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Research</a:t>
            </a:r>
            <a:endParaRPr sz="3600"/>
          </a:p>
        </p:txBody>
      </p:sp>
      <p:sp>
        <p:nvSpPr>
          <p:cNvPr id="130" name="Google Shape;130;p29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Stoned in a highway ,</a:t>
            </a:r>
            <a:endParaRPr sz="2400"/>
          </a:p>
          <a:p>
            <a:pPr indent="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Where petrol bunks are miles away. </a:t>
            </a:r>
            <a:endParaRPr sz="2400"/>
          </a:p>
          <a:p>
            <a:pPr indent="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Where It takes hour to reach you out.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Send an S.O.S , or ask via Exthand. We are here to help you.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testing method</a:t>
            </a:r>
            <a:endParaRPr/>
          </a:p>
        </p:txBody>
      </p:sp>
      <p:sp>
        <p:nvSpPr>
          <p:cNvPr id="136" name="Google Shape;136;p3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Fuel Delivery</a:t>
            </a:r>
            <a:endParaRPr/>
          </a:p>
        </p:txBody>
      </p:sp>
      <p:sp>
        <p:nvSpPr>
          <p:cNvPr id="137" name="Google Shape;137;p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methods did we use 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Using G Maps API.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Authorization check.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SMS Gateways.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Getting Details of persons/Members nearby.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</a:t>
            </a:r>
            <a:r>
              <a:rPr lang="en"/>
              <a:t> </a:t>
            </a:r>
            <a:r>
              <a:rPr lang="en"/>
              <a:t>testing</a:t>
            </a:r>
            <a:r>
              <a:rPr lang="en"/>
              <a:t> </a:t>
            </a:r>
            <a:r>
              <a:rPr lang="en"/>
              <a:t>method</a:t>
            </a:r>
            <a:endParaRPr/>
          </a:p>
        </p:txBody>
      </p:sp>
      <p:sp>
        <p:nvSpPr>
          <p:cNvPr id="143" name="Google Shape;143;p3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 </a:t>
            </a:r>
            <a:r>
              <a:rPr lang="en"/>
              <a:t>For Pillion Lift feature )</a:t>
            </a:r>
            <a:endParaRPr/>
          </a:p>
        </p:txBody>
      </p:sp>
      <p:sp>
        <p:nvSpPr>
          <p:cNvPr id="144" name="Google Shape;144;p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methods did you use in your experiment?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G Maps API to find petrol station nearby.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Credibility check.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G Notification API/SMS Gateways/App Notification itself.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Getting Details of members nearby.</a:t>
            </a:r>
            <a:endParaRPr/>
          </a:p>
        </p:txBody>
      </p:sp>
      <p:sp>
        <p:nvSpPr>
          <p:cNvPr id="145" name="Google Shape;145;p31"/>
          <p:cNvSpPr txBox="1"/>
          <p:nvPr/>
        </p:nvSpPr>
        <p:spPr>
          <a:xfrm>
            <a:off x="4975100" y="4562400"/>
            <a:ext cx="39264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                       ...</a:t>
            </a:r>
            <a:r>
              <a:rPr lang="en">
                <a:solidFill>
                  <a:srgbClr val="CCCCCC"/>
                </a:solidFill>
              </a:rPr>
              <a:t>More Features may be added.</a:t>
            </a: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51" name="Google Shape;151;p32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 the information you get from your experiment</a:t>
            </a:r>
            <a:endParaRPr/>
          </a:p>
        </p:txBody>
      </p:sp>
      <p:sp>
        <p:nvSpPr>
          <p:cNvPr id="152" name="Google Shape;152;p32"/>
          <p:cNvSpPr txBox="1"/>
          <p:nvPr/>
        </p:nvSpPr>
        <p:spPr>
          <a:xfrm>
            <a:off x="265500" y="4495425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accent3"/>
                </a:solidFill>
              </a:rPr>
              <a:t>Include a table or graph to display what you see</a:t>
            </a:r>
            <a:endParaRPr i="1">
              <a:solidFill>
                <a:schemeClr val="accent3"/>
              </a:solidFill>
            </a:endParaRPr>
          </a:p>
        </p:txBody>
      </p:sp>
      <p:sp>
        <p:nvSpPr>
          <p:cNvPr id="153" name="Google Shape;153;p32"/>
          <p:cNvSpPr txBox="1"/>
          <p:nvPr>
            <p:ph idx="2" type="body"/>
          </p:nvPr>
        </p:nvSpPr>
        <p:spPr>
          <a:xfrm>
            <a:off x="528200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10min</a:t>
            </a:r>
            <a:endParaRPr sz="1300"/>
          </a:p>
        </p:txBody>
      </p:sp>
      <p:sp>
        <p:nvSpPr>
          <p:cNvPr id="154" name="Google Shape;154;p32"/>
          <p:cNvSpPr txBox="1"/>
          <p:nvPr>
            <p:ph idx="2" type="body"/>
          </p:nvPr>
        </p:nvSpPr>
        <p:spPr>
          <a:xfrm>
            <a:off x="5282125" y="22246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55" name="Google Shape;155;p32"/>
          <p:cNvSpPr/>
          <p:nvPr/>
        </p:nvSpPr>
        <p:spPr>
          <a:xfrm>
            <a:off x="5281838" y="253900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2"/>
          <p:cNvSpPr txBox="1"/>
          <p:nvPr>
            <p:ph idx="2" type="body"/>
          </p:nvPr>
        </p:nvSpPr>
        <p:spPr>
          <a:xfrm>
            <a:off x="5282150" y="2562125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7" name="Google Shape;157;p32"/>
          <p:cNvSpPr/>
          <p:nvPr/>
        </p:nvSpPr>
        <p:spPr>
          <a:xfrm>
            <a:off x="5281850" y="2910750"/>
            <a:ext cx="689700" cy="111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32"/>
          <p:cNvSpPr txBox="1"/>
          <p:nvPr>
            <p:ph idx="2" type="body"/>
          </p:nvPr>
        </p:nvSpPr>
        <p:spPr>
          <a:xfrm>
            <a:off x="5282125" y="329278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15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9" name="Google Shape;159;p32"/>
          <p:cNvSpPr txBox="1"/>
          <p:nvPr>
            <p:ph idx="2" type="body"/>
          </p:nvPr>
        </p:nvSpPr>
        <p:spPr>
          <a:xfrm>
            <a:off x="6127888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20min</a:t>
            </a:r>
            <a:endParaRPr sz="1300"/>
          </a:p>
        </p:txBody>
      </p:sp>
      <p:sp>
        <p:nvSpPr>
          <p:cNvPr id="160" name="Google Shape;160;p32"/>
          <p:cNvSpPr txBox="1"/>
          <p:nvPr>
            <p:ph idx="2" type="body"/>
          </p:nvPr>
        </p:nvSpPr>
        <p:spPr>
          <a:xfrm>
            <a:off x="6127900" y="15478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1" name="Google Shape;161;p32"/>
          <p:cNvSpPr/>
          <p:nvPr/>
        </p:nvSpPr>
        <p:spPr>
          <a:xfrm>
            <a:off x="6127950" y="18622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32"/>
          <p:cNvSpPr txBox="1"/>
          <p:nvPr>
            <p:ph idx="2" type="body"/>
          </p:nvPr>
        </p:nvSpPr>
        <p:spPr>
          <a:xfrm>
            <a:off x="6127950" y="1859263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3" name="Google Shape;163;p32"/>
          <p:cNvSpPr/>
          <p:nvPr/>
        </p:nvSpPr>
        <p:spPr>
          <a:xfrm>
            <a:off x="6127950" y="2168550"/>
            <a:ext cx="689400" cy="18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2"/>
          <p:cNvSpPr txBox="1"/>
          <p:nvPr>
            <p:ph idx="2" type="body"/>
          </p:nvPr>
        </p:nvSpPr>
        <p:spPr>
          <a:xfrm>
            <a:off x="6127925" y="28621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5" name="Google Shape;165;p32"/>
          <p:cNvSpPr txBox="1"/>
          <p:nvPr>
            <p:ph idx="2" type="body"/>
          </p:nvPr>
        </p:nvSpPr>
        <p:spPr>
          <a:xfrm>
            <a:off x="6973875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30min</a:t>
            </a:r>
            <a:endParaRPr sz="1300"/>
          </a:p>
        </p:txBody>
      </p:sp>
      <p:sp>
        <p:nvSpPr>
          <p:cNvPr id="166" name="Google Shape;166;p32"/>
          <p:cNvSpPr txBox="1"/>
          <p:nvPr>
            <p:ph idx="2" type="body"/>
          </p:nvPr>
        </p:nvSpPr>
        <p:spPr>
          <a:xfrm>
            <a:off x="6973875" y="8056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6973775" y="11200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32"/>
          <p:cNvSpPr txBox="1"/>
          <p:nvPr>
            <p:ph idx="2" type="body"/>
          </p:nvPr>
        </p:nvSpPr>
        <p:spPr>
          <a:xfrm>
            <a:off x="6968013" y="112003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9" name="Google Shape;169;p32"/>
          <p:cNvSpPr/>
          <p:nvPr/>
        </p:nvSpPr>
        <p:spPr>
          <a:xfrm>
            <a:off x="6973775" y="1426351"/>
            <a:ext cx="689400" cy="25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2"/>
          <p:cNvSpPr txBox="1"/>
          <p:nvPr>
            <p:ph idx="2" type="body"/>
          </p:nvPr>
        </p:nvSpPr>
        <p:spPr>
          <a:xfrm>
            <a:off x="6967988" y="24145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35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781985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40min</a:t>
            </a:r>
            <a:endParaRPr sz="1300"/>
          </a:p>
        </p:txBody>
      </p:sp>
      <p:sp>
        <p:nvSpPr>
          <p:cNvPr id="172" name="Google Shape;172;p32"/>
          <p:cNvSpPr txBox="1"/>
          <p:nvPr>
            <p:ph idx="2" type="body"/>
          </p:nvPr>
        </p:nvSpPr>
        <p:spPr>
          <a:xfrm>
            <a:off x="7808250" y="17000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73" name="Google Shape;173;p32"/>
          <p:cNvSpPr/>
          <p:nvPr/>
        </p:nvSpPr>
        <p:spPr>
          <a:xfrm>
            <a:off x="7808088" y="201445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2"/>
          <p:cNvSpPr txBox="1"/>
          <p:nvPr>
            <p:ph idx="2" type="body"/>
          </p:nvPr>
        </p:nvSpPr>
        <p:spPr>
          <a:xfrm>
            <a:off x="7819600" y="204278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5" name="Google Shape;175;p32"/>
          <p:cNvSpPr/>
          <p:nvPr/>
        </p:nvSpPr>
        <p:spPr>
          <a:xfrm>
            <a:off x="7808250" y="2385550"/>
            <a:ext cx="689400" cy="163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2"/>
          <p:cNvSpPr txBox="1"/>
          <p:nvPr>
            <p:ph idx="2" type="body"/>
          </p:nvPr>
        </p:nvSpPr>
        <p:spPr>
          <a:xfrm>
            <a:off x="7819600" y="28617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22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7" name="Google Shape;177;p32"/>
          <p:cNvSpPr txBox="1"/>
          <p:nvPr>
            <p:ph idx="2" type="body"/>
          </p:nvPr>
        </p:nvSpPr>
        <p:spPr>
          <a:xfrm>
            <a:off x="7927800" y="254200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1</a:t>
            </a:r>
            <a:endParaRPr sz="1400"/>
          </a:p>
        </p:txBody>
      </p:sp>
      <p:sp>
        <p:nvSpPr>
          <p:cNvPr id="178" name="Google Shape;178;p32"/>
          <p:cNvSpPr/>
          <p:nvPr/>
        </p:nvSpPr>
        <p:spPr>
          <a:xfrm>
            <a:off x="8685573" y="254209"/>
            <a:ext cx="219000" cy="21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2"/>
          <p:cNvSpPr txBox="1"/>
          <p:nvPr>
            <p:ph idx="2" type="body"/>
          </p:nvPr>
        </p:nvSpPr>
        <p:spPr>
          <a:xfrm>
            <a:off x="7927800" y="602125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2</a:t>
            </a:r>
            <a:endParaRPr sz="1400"/>
          </a:p>
        </p:txBody>
      </p:sp>
      <p:sp>
        <p:nvSpPr>
          <p:cNvPr id="180" name="Google Shape;180;p32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>
            <p:ph idx="4294967295" type="title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Aha! </a:t>
            </a:r>
            <a:br>
              <a:rPr lang="en" sz="2400"/>
            </a:br>
            <a:r>
              <a:rPr lang="en" sz="3600"/>
              <a:t>My discoveries</a:t>
            </a:r>
            <a:endParaRPr sz="3600"/>
          </a:p>
        </p:txBody>
      </p:sp>
      <p:sp>
        <p:nvSpPr>
          <p:cNvPr id="186" name="Google Shape;186;p33"/>
          <p:cNvSpPr txBox="1"/>
          <p:nvPr>
            <p:ph idx="4294967295" type="body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learn after testing?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Lorem ipsum dolor sit amet, consectetur adipiscing elit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Incididunt ut labore et dolore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Consectetur adipiscing elit, sed do eiusmod tempor incididunt</a:t>
            </a:r>
            <a:endParaRPr/>
          </a:p>
        </p:txBody>
      </p:sp>
      <p:pic>
        <p:nvPicPr>
          <p:cNvPr descr="Screen Shot 2015-10-15 at 9.01.57 PM.png" id="187" name="Google Shape;187;p33"/>
          <p:cNvPicPr preferRelativeResize="0"/>
          <p:nvPr/>
        </p:nvPicPr>
        <p:blipFill rotWithShape="1">
          <a:blip r:embed="rId3">
            <a:alphaModFix/>
          </a:blip>
          <a:srcRect b="0" l="30379" r="30379" t="0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6 at 4.59.24 PM.png" id="188" name="Google Shape;188;p33"/>
          <p:cNvPicPr preferRelativeResize="0"/>
          <p:nvPr/>
        </p:nvPicPr>
        <p:blipFill rotWithShape="1">
          <a:blip r:embed="rId4">
            <a:alphaModFix/>
          </a:blip>
          <a:srcRect b="606" l="9911" r="24877" t="13981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5 at 9.01.12 PM.png" id="189" name="Google Shape;189;p33"/>
          <p:cNvPicPr preferRelativeResize="0"/>
          <p:nvPr/>
        </p:nvPicPr>
        <p:blipFill rotWithShape="1">
          <a:blip r:embed="rId5">
            <a:alphaModFix/>
          </a:blip>
          <a:srcRect b="0" l="2180" r="2171" t="0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